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7" r:id="rId3"/>
    <p:sldId id="263" r:id="rId4"/>
    <p:sldId id="259" r:id="rId5"/>
    <p:sldId id="258" r:id="rId6"/>
    <p:sldId id="267" r:id="rId7"/>
    <p:sldId id="260" r:id="rId8"/>
    <p:sldId id="270" r:id="rId9"/>
    <p:sldId id="275" r:id="rId10"/>
    <p:sldId id="261" r:id="rId11"/>
    <p:sldId id="273" r:id="rId12"/>
    <p:sldId id="274" r:id="rId13"/>
    <p:sldId id="272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15"/>
    <p:restoredTop sz="96405"/>
  </p:normalViewPr>
  <p:slideViewPr>
    <p:cSldViewPr snapToGrid="0" snapToObjects="1">
      <p:cViewPr varScale="1">
        <p:scale>
          <a:sx n="128" d="100"/>
          <a:sy n="128" d="100"/>
        </p:scale>
        <p:origin x="17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05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2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07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10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57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6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2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1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5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5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92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5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4/6/22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689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A0BF1-DF0E-CE4E-B8B4-E63E2CAB56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/>
              <a:t>Lab Analyses of Olivine-Carbonate Mixtures as observed on Mars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89379-6353-CE40-A8BD-FB37DA34B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1226957"/>
          </a:xfrm>
        </p:spPr>
        <p:txBody>
          <a:bodyPr>
            <a:normAutofit/>
          </a:bodyPr>
          <a:lstStyle/>
          <a:p>
            <a:r>
              <a:rPr lang="en-US" dirty="0"/>
              <a:t>By Hope Wetzstein </a:t>
            </a:r>
          </a:p>
          <a:p>
            <a:r>
              <a:rPr lang="en-US" dirty="0"/>
              <a:t>Mentors: Mark Salvatore and Christopher Edwards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0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7F8F-7F1B-C54E-9902-0A9411E2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FTIR Cemented Data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A9C72D-9FB9-4445-9FAD-A3D41C247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886" y="1417638"/>
            <a:ext cx="8081004" cy="5440362"/>
          </a:xfrm>
        </p:spPr>
      </p:pic>
    </p:spTree>
    <p:extLst>
      <p:ext uri="{BB962C8B-B14F-4D97-AF65-F5344CB8AC3E}">
        <p14:creationId xmlns:p14="http://schemas.microsoft.com/office/powerpoint/2010/main" val="2609188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5E25-8589-DD45-9150-532C514C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FTIR Cemented with Salt data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30E89C-4072-F744-8774-750971176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509" y="1405965"/>
            <a:ext cx="9187067" cy="5452035"/>
          </a:xfrm>
        </p:spPr>
      </p:pic>
    </p:spTree>
    <p:extLst>
      <p:ext uri="{BB962C8B-B14F-4D97-AF65-F5344CB8AC3E}">
        <p14:creationId xmlns:p14="http://schemas.microsoft.com/office/powerpoint/2010/main" val="92870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BF92-FBCF-D741-B83C-12CB1FC5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3" y="447187"/>
            <a:ext cx="11301573" cy="1083661"/>
          </a:xfrm>
        </p:spPr>
        <p:txBody>
          <a:bodyPr/>
          <a:lstStyle/>
          <a:p>
            <a:r>
              <a:rPr lang="en-US" dirty="0"/>
              <a:t>FTIR Comparison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585581A-DB71-0248-8506-674EB26F4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5412" y="1530847"/>
            <a:ext cx="8886288" cy="5327151"/>
          </a:xfrm>
        </p:spPr>
      </p:pic>
    </p:spTree>
    <p:extLst>
      <p:ext uri="{BB962C8B-B14F-4D97-AF65-F5344CB8AC3E}">
        <p14:creationId xmlns:p14="http://schemas.microsoft.com/office/powerpoint/2010/main" val="222999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7F079-2CAC-1048-9F04-D50F23F5C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AFC97-88FE-794B-A757-153372A50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Cemented FLIR and FTIR data </a:t>
            </a:r>
          </a:p>
          <a:p>
            <a:r>
              <a:rPr lang="en-US" dirty="0"/>
              <a:t>Investigating the FLIR with the FTIR </a:t>
            </a:r>
          </a:p>
          <a:p>
            <a:r>
              <a:rPr lang="en-US" dirty="0"/>
              <a:t>Current Thoughts</a:t>
            </a:r>
          </a:p>
          <a:p>
            <a:r>
              <a:rPr lang="en-US" dirty="0"/>
              <a:t>Relating back to rover and satellite data </a:t>
            </a:r>
          </a:p>
          <a:p>
            <a:r>
              <a:rPr lang="en-US" dirty="0"/>
              <a:t>Paper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CA58A-9CD7-C043-BC74-C5E7D197C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9" y="1964932"/>
            <a:ext cx="4808071" cy="48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15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0A83-9D07-CE46-92A6-D9E35817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72B0B-2C6E-B24F-96F2-12B9DE648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28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E8AE-806E-E64B-AEEE-8BF5260F0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98B5-0CA7-C54F-89E9-582A1159D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Mars </a:t>
            </a:r>
            <a:r>
              <a:rPr lang="en-US" sz="2000" i="1" dirty="0"/>
              <a:t>Spirit</a:t>
            </a:r>
            <a:r>
              <a:rPr lang="en-US" sz="2000" dirty="0"/>
              <a:t> Rover in Gusev Crater</a:t>
            </a:r>
          </a:p>
          <a:p>
            <a:r>
              <a:rPr lang="en-US" sz="2000" dirty="0"/>
              <a:t>The Mars </a:t>
            </a:r>
            <a:r>
              <a:rPr lang="en-US" sz="2000" i="1" dirty="0"/>
              <a:t>Perseverance</a:t>
            </a:r>
            <a:r>
              <a:rPr lang="en-US" sz="2000" dirty="0"/>
              <a:t> Rover in Jezero Crater</a:t>
            </a:r>
          </a:p>
          <a:p>
            <a:r>
              <a:rPr lang="en-US" sz="2000" dirty="0"/>
              <a:t>The different grain sizes and cementation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B9111-5C99-FC47-A8FA-AFEFF9D7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412" y="2342867"/>
            <a:ext cx="5147078" cy="39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79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9F173-886A-E746-B23C-05D9FBDE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E4895-57FE-1B4D-A42B-259AB3ABC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88525"/>
          </a:xfrm>
        </p:spPr>
        <p:txBody>
          <a:bodyPr>
            <a:normAutofit/>
          </a:bodyPr>
          <a:lstStyle/>
          <a:p>
            <a:r>
              <a:rPr lang="en-US" sz="2000" dirty="0"/>
              <a:t>Visible Near-Infrared (VNIR) Spectrometer </a:t>
            </a:r>
          </a:p>
          <a:p>
            <a:r>
              <a:rPr lang="en-US" sz="2000" dirty="0"/>
              <a:t>Fourier-Transform Infrared (FTIR) Spectrometer</a:t>
            </a:r>
          </a:p>
          <a:p>
            <a:r>
              <a:rPr lang="en-US" sz="2000" dirty="0"/>
              <a:t>Mid-Infrared (MIR)</a:t>
            </a:r>
          </a:p>
          <a:p>
            <a:pPr fontAlgn="base"/>
            <a:r>
              <a:rPr lang="en-US" sz="2000"/>
              <a:t>Prepare </a:t>
            </a:r>
            <a:r>
              <a:rPr lang="en-US" sz="2000" dirty="0"/>
              <a:t>mixtures </a:t>
            </a:r>
          </a:p>
          <a:p>
            <a:pPr fontAlgn="base"/>
            <a:r>
              <a:rPr lang="en-US" sz="2000" dirty="0"/>
              <a:t>Generate high-quality laboratory spectra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E5F3CFC-E3A1-1543-87D5-96CC8EAFC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14" y="1894114"/>
            <a:ext cx="4963886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7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33B1D-2ED2-A547-9C49-20A2CA2B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Samples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587458F-EC4F-CA44-B2AB-0D2F3E3F2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068"/>
          <a:stretch/>
        </p:blipFill>
        <p:spPr>
          <a:xfrm>
            <a:off x="7342714" y="0"/>
            <a:ext cx="4849286" cy="391359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811BD-A61D-3F43-B311-7E6D49B41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92979" y="1023470"/>
            <a:ext cx="3960769" cy="6728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6D1B78-3B2E-EE41-AB0B-D91C2B7AE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5" t="7040" r="15370" b="16881"/>
          <a:stretch/>
        </p:blipFill>
        <p:spPr>
          <a:xfrm>
            <a:off x="7342714" y="3371703"/>
            <a:ext cx="4849286" cy="357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3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65792-8DC5-444C-BF09-37F5D7382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Research Findings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C04295-A8F8-6D43-BA24-B66563F75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7101" y="1662567"/>
            <a:ext cx="5584899" cy="4062763"/>
          </a:xfr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EDA9A8C8-66C2-3047-B0D9-0833E1659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2567"/>
            <a:ext cx="6607101" cy="413662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3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98C7-AC4E-F249-82E3-FC59D9A9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Research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CD26BCD-44BC-0448-B6D7-19C30818C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184" y="1861457"/>
            <a:ext cx="6966607" cy="4996543"/>
          </a:xfrm>
        </p:spPr>
      </p:pic>
    </p:spTree>
    <p:extLst>
      <p:ext uri="{BB962C8B-B14F-4D97-AF65-F5344CB8AC3E}">
        <p14:creationId xmlns:p14="http://schemas.microsoft.com/office/powerpoint/2010/main" val="193469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2832-A62D-1841-A97F-1547BD6A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VNIR Cemented Data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4CE497-5BAF-CE45-832F-9AD15A338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284" y="1328186"/>
            <a:ext cx="9669432" cy="5440362"/>
          </a:xfrm>
        </p:spPr>
      </p:pic>
    </p:spTree>
    <p:extLst>
      <p:ext uri="{BB962C8B-B14F-4D97-AF65-F5344CB8AC3E}">
        <p14:creationId xmlns:p14="http://schemas.microsoft.com/office/powerpoint/2010/main" val="251061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868C-0CF8-4044-BF75-907070453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VNIR Cemented with Salt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129452-8EE2-7F4A-A3B7-2E234BA90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753" y="1607736"/>
            <a:ext cx="9789943" cy="5115885"/>
          </a:xfrm>
        </p:spPr>
      </p:pic>
    </p:spTree>
    <p:extLst>
      <p:ext uri="{BB962C8B-B14F-4D97-AF65-F5344CB8AC3E}">
        <p14:creationId xmlns:p14="http://schemas.microsoft.com/office/powerpoint/2010/main" val="343763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BDA0-7945-1A45-A3E9-625A4BC0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VNIR Comparison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3DFCD0-F853-274B-A502-94A646848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610" y="1459581"/>
            <a:ext cx="8488725" cy="5398419"/>
          </a:xfrm>
        </p:spPr>
      </p:pic>
    </p:spTree>
    <p:extLst>
      <p:ext uri="{BB962C8B-B14F-4D97-AF65-F5344CB8AC3E}">
        <p14:creationId xmlns:p14="http://schemas.microsoft.com/office/powerpoint/2010/main" val="26458571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{03A45B8B-5C6C-2F49-B53E-183A7C7102F9}tf10001121</Template>
  <TotalTime>479</TotalTime>
  <Words>115</Words>
  <Application>Microsoft Macintosh PowerPoint</Application>
  <PresentationFormat>Widescreen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Century Gothic</vt:lpstr>
      <vt:lpstr>Wingdings 2</vt:lpstr>
      <vt:lpstr>Quotable</vt:lpstr>
      <vt:lpstr>Lab Analyses of Olivine-Carbonate Mixtures as observed on Mars</vt:lpstr>
      <vt:lpstr>Background </vt:lpstr>
      <vt:lpstr>Methods</vt:lpstr>
      <vt:lpstr>Samples </vt:lpstr>
      <vt:lpstr>Early Research Findings</vt:lpstr>
      <vt:lpstr>Early Research </vt:lpstr>
      <vt:lpstr>VNIR Cemented Data </vt:lpstr>
      <vt:lpstr>VNIR Cemented with Salt Data</vt:lpstr>
      <vt:lpstr>VNIR Comparison</vt:lpstr>
      <vt:lpstr>FTIR Cemented Data </vt:lpstr>
      <vt:lpstr>FTIR Cemented with Salt data </vt:lpstr>
      <vt:lpstr>FTIR Comparison</vt:lpstr>
      <vt:lpstr>What’s next </vt:lpstr>
      <vt:lpstr>Questions?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Hope W</dc:creator>
  <cp:lastModifiedBy>Hope W</cp:lastModifiedBy>
  <cp:revision>35</cp:revision>
  <dcterms:created xsi:type="dcterms:W3CDTF">2022-03-21T20:53:42Z</dcterms:created>
  <dcterms:modified xsi:type="dcterms:W3CDTF">2022-04-06T20:26:41Z</dcterms:modified>
</cp:coreProperties>
</file>